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861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170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07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735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423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602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330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696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532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778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1264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8BD7-C358-4DF2-867A-BF66DCABCEB4}" type="datetimeFigureOut">
              <a:rPr lang="de-CH" smtClean="0"/>
              <a:t>15.08.2022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4F97E-E947-49F2-A779-C957859ACD6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594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link/cat-vte-wt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220" y="3407205"/>
            <a:ext cx="3080949" cy="30809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05258" y="6408233"/>
            <a:ext cx="28568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u="sng" dirty="0">
                <a:solidFill>
                  <a:srgbClr val="0563C1"/>
                </a:solidFill>
                <a:latin typeface="+mj-lt"/>
                <a:ea typeface="Arial" panose="020B0604020202020204" pitchFamily="34" charset="0"/>
                <a:hlinkClick r:id="rId3"/>
              </a:rPr>
              <a:t>https://redcap.link/cat-vte-wtd</a:t>
            </a:r>
            <a:endParaRPr lang="de-CH" sz="1600" dirty="0">
              <a:latin typeface="+mj-lt"/>
              <a:ea typeface="Arial" panose="020B0604020202020204" pitchFamily="34" charset="0"/>
            </a:endParaRPr>
          </a:p>
        </p:txBody>
      </p:sp>
      <p:pic>
        <p:nvPicPr>
          <p:cNvPr id="1026" name="Picture 2" descr="https://www.worldthrombosisday.org/assets/_control/documents/previews/medium/2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29" y="-118291"/>
            <a:ext cx="7155532" cy="254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55929" y="2237654"/>
            <a:ext cx="71555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1400" dirty="0"/>
              <a:t>Online Survey: Assessing Patient Awareness and Satisfaction with Information on Potential Risks of Cancer-Related Venous Thromboembolism and Anticoagulation </a:t>
            </a:r>
          </a:p>
          <a:p>
            <a:pPr algn="ctr"/>
            <a:endParaRPr lang="en-AU" sz="1400" dirty="0"/>
          </a:p>
          <a:p>
            <a:pPr algn="ctr"/>
            <a:endParaRPr lang="en-AU" sz="1400" dirty="0"/>
          </a:p>
          <a:p>
            <a:pPr algn="ctr"/>
            <a:r>
              <a:rPr lang="en-AU" sz="1400" i="1" dirty="0"/>
              <a:t>A Global Initiative for World Thrombosis Day 2022</a:t>
            </a:r>
            <a:endParaRPr lang="de-CH" sz="1400" i="1" dirty="0"/>
          </a:p>
          <a:p>
            <a:pPr algn="just"/>
            <a:endParaRPr lang="de-CH" sz="14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143" y="4170596"/>
            <a:ext cx="1146733" cy="114673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962130" y="5273186"/>
            <a:ext cx="26276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dirty="0">
                <a:solidFill>
                  <a:srgbClr val="ED1B24"/>
                </a:solidFill>
              </a:rPr>
              <a:t>Scan QR code with mobile phone</a:t>
            </a:r>
          </a:p>
        </p:txBody>
      </p:sp>
    </p:spTree>
    <p:extLst>
      <p:ext uri="{BB962C8B-B14F-4D97-AF65-F5344CB8AC3E}">
        <p14:creationId xmlns:p14="http://schemas.microsoft.com/office/powerpoint/2010/main" val="162643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0D07E224-1AEA-4D14-9DDE-C1255DBC2088}" vid="{9F4E5442-D9BF-4C96-9FCE-39473591A0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 Presentation</vt:lpstr>
    </vt:vector>
  </TitlesOfParts>
  <Company>Universitätsspital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Barco Stefano</dc:creator>
  <cp:lastModifiedBy>Megan Sarson</cp:lastModifiedBy>
  <cp:revision>2</cp:revision>
  <dcterms:created xsi:type="dcterms:W3CDTF">2022-06-22T15:57:31Z</dcterms:created>
  <dcterms:modified xsi:type="dcterms:W3CDTF">2022-08-15T07:18:57Z</dcterms:modified>
</cp:coreProperties>
</file>